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065DB3-3FAE-4EA5-A295-FCD86360D64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CF3E6E-B5F6-4099-9CD1-CD2AF7BD7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740664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Welcome to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State Level Banker’s Committee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Portal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https://slbconline.bih.nic.in/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 Application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348880"/>
            <a:ext cx="7499350" cy="24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01008"/>
            <a:ext cx="6480720" cy="142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Approve Application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7499350" cy="24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Bank Admin Login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88546"/>
            <a:ext cx="7499350" cy="4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Password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947800"/>
            <a:ext cx="7499350" cy="3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16216" y="4653136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6216" y="4869160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6216" y="508518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6216" y="5373216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6216" y="5589240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 Login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88546"/>
            <a:ext cx="7499350" cy="4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IFSC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929586" cy="31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Upload Event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81143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Approve Event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80451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928934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99" y="14842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District Wise IFSC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90560"/>
            <a:ext cx="7664693" cy="58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71530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Department Wise total application Report</a:t>
            </a:r>
            <a:endParaRPr lang="en-US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169023"/>
            <a:ext cx="7499350" cy="335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District Wise total application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3" y="1256945"/>
            <a:ext cx="8532441" cy="518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Wise Total Application Report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049540"/>
            <a:ext cx="7499350" cy="35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District Scheme Wise Total Application Report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56792"/>
            <a:ext cx="77057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88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Bank Scheme Wise Total Application Report</a:t>
            </a:r>
            <a:endParaRPr lang="en-US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499350" cy="37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857496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Admin Login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88546"/>
            <a:ext cx="7499350" cy="4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&amp; Edit Scheme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9001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Password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6422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56176" y="4005064"/>
            <a:ext cx="36004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176" y="4229906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6176" y="450912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56176" y="479715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6176" y="508518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56176" y="53012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6176" y="558924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District Admin Login</a:t>
            </a:r>
            <a:br>
              <a:rPr lang="en-US" dirty="0" smtClean="0"/>
            </a:br>
            <a:r>
              <a:rPr lang="en-US" sz="1600" dirty="0" smtClean="0"/>
              <a:t>(Every Department)</a:t>
            </a:r>
            <a:endParaRPr lang="en-US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88546"/>
            <a:ext cx="7499350" cy="4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</a:t>
            </a:r>
            <a:r>
              <a:rPr lang="en-US" dirty="0" smtClean="0"/>
              <a:t>Application For </a:t>
            </a:r>
            <a:r>
              <a:rPr lang="en-US" dirty="0" err="1" smtClean="0"/>
              <a:t>Rular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43" y="1357298"/>
            <a:ext cx="89933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</a:t>
            </a:r>
            <a:r>
              <a:rPr lang="en-US" dirty="0" smtClean="0"/>
              <a:t>Application For Urban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308007"/>
            <a:ext cx="7499350" cy="308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Branch Admin Login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499350" cy="4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87</Words>
  <Application>Microsoft Office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Slide 1</vt:lpstr>
      <vt:lpstr>Home Page</vt:lpstr>
      <vt:lpstr>Department Admin Login</vt:lpstr>
      <vt:lpstr>Add &amp; Edit Scheme</vt:lpstr>
      <vt:lpstr>Change Password</vt:lpstr>
      <vt:lpstr>District Admin Login (Every Department)</vt:lpstr>
      <vt:lpstr>Loan Application For Rular</vt:lpstr>
      <vt:lpstr>Loan Application For Urban</vt:lpstr>
      <vt:lpstr>Branch Admin Login</vt:lpstr>
      <vt:lpstr>Acknowledge Application</vt:lpstr>
      <vt:lpstr>Approve Application</vt:lpstr>
      <vt:lpstr>Bank Admin Login</vt:lpstr>
      <vt:lpstr>Change Password</vt:lpstr>
      <vt:lpstr>Admin Login</vt:lpstr>
      <vt:lpstr>Add IFSC</vt:lpstr>
      <vt:lpstr>Upload Event</vt:lpstr>
      <vt:lpstr>Approve Event</vt:lpstr>
      <vt:lpstr>Reports</vt:lpstr>
      <vt:lpstr>District Wise IFSC Details</vt:lpstr>
      <vt:lpstr>Department Wise total application Report</vt:lpstr>
      <vt:lpstr>District Wise total application Report</vt:lpstr>
      <vt:lpstr>Bank Wise Total Application Report</vt:lpstr>
      <vt:lpstr>District Scheme Wise Total Application Report</vt:lpstr>
      <vt:lpstr>Bank Scheme Wise Total Application Report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Rajnish</dc:creator>
  <cp:lastModifiedBy>Rajnish</cp:lastModifiedBy>
  <cp:revision>10</cp:revision>
  <dcterms:created xsi:type="dcterms:W3CDTF">2022-03-10T11:30:13Z</dcterms:created>
  <dcterms:modified xsi:type="dcterms:W3CDTF">2022-03-16T04:36:28Z</dcterms:modified>
</cp:coreProperties>
</file>